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8"/>
  </p:notesMasterIdLst>
  <p:sldIdLst>
    <p:sldId id="256" r:id="rId2"/>
    <p:sldId id="262" r:id="rId3"/>
    <p:sldId id="257" r:id="rId4"/>
    <p:sldId id="300" r:id="rId5"/>
    <p:sldId id="258" r:id="rId6"/>
    <p:sldId id="273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D8C"/>
    <a:srgbClr val="FF856D"/>
    <a:srgbClr val="FF2549"/>
    <a:srgbClr val="003635"/>
    <a:srgbClr val="005856"/>
    <a:srgbClr val="9EFF29"/>
    <a:srgbClr val="007033"/>
    <a:srgbClr val="5EEC3C"/>
    <a:srgbClr val="F1C88B"/>
    <a:srgbClr val="FE9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-536" y="2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825" y="1467475"/>
            <a:ext cx="7989723" cy="142321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Master </a:t>
            </a: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4454" y="2890693"/>
            <a:ext cx="7975483" cy="685791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D8AD8C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  <a:r>
              <a:rPr lang="en-US" dirty="0" smtClean="0"/>
              <a:t>Master </a:t>
            </a:r>
            <a:r>
              <a:rPr lang="en-US" dirty="0"/>
              <a:t>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842" y="327573"/>
            <a:ext cx="8246070" cy="763526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843" y="1260987"/>
            <a:ext cx="8246070" cy="3276870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3549" y="465530"/>
            <a:ext cx="6880122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3549" y="1229055"/>
            <a:ext cx="6880122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42147"/>
            <a:ext cx="8093365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596535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68932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596535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68932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728" y="1460091"/>
            <a:ext cx="8203575" cy="1364225"/>
          </a:xfrm>
        </p:spPr>
        <p:txBody>
          <a:bodyPr>
            <a:normAutofit/>
          </a:bodyPr>
          <a:lstStyle/>
          <a:p>
            <a:r>
              <a:rPr lang="en-US" dirty="0" smtClean="0"/>
              <a:t>School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Salary Table</a:t>
            </a:r>
          </a:p>
          <a:p>
            <a:endParaRPr lang="ar-EG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95613"/>
            <a:ext cx="71628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11" y="1179801"/>
            <a:ext cx="5248275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0259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 Query</a:t>
            </a:r>
            <a:endParaRPr lang="ar-EG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09" y="1923185"/>
            <a:ext cx="8728363" cy="302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005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Query</a:t>
            </a:r>
            <a:endParaRPr lang="ar-EG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42" y="1316591"/>
            <a:ext cx="6226349" cy="159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20" y="3126510"/>
            <a:ext cx="6449290" cy="187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005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Employee Query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Update Employee </a:t>
            </a:r>
            <a:endParaRPr lang="ar-EG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72" y="3743925"/>
            <a:ext cx="7393709" cy="495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053" y="1920154"/>
            <a:ext cx="29051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1920154"/>
            <a:ext cx="29527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6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Welcome Message</a:t>
            </a:r>
            <a:endParaRPr lang="ar-EG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65" y="2220192"/>
            <a:ext cx="548640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892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3" y="1353416"/>
            <a:ext cx="8243455" cy="3010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3207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0" y="1332922"/>
            <a:ext cx="5860473" cy="34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0893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1385455"/>
            <a:ext cx="8210550" cy="3310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9007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323109"/>
            <a:ext cx="8007350" cy="3480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355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89" y="1330036"/>
            <a:ext cx="8037656" cy="338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097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1826" y="1467475"/>
            <a:ext cx="7489200" cy="1423210"/>
          </a:xfrm>
        </p:spPr>
        <p:txBody>
          <a:bodyPr/>
          <a:lstStyle/>
          <a:p>
            <a:r>
              <a:rPr lang="en-US" dirty="0" smtClean="0"/>
              <a:t>Team Member</a:t>
            </a:r>
            <a:endParaRPr lang="ar-S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5950" y="2486026"/>
            <a:ext cx="4149212" cy="2333624"/>
          </a:xfrm>
        </p:spPr>
        <p:txBody>
          <a:bodyPr>
            <a:normAutofit lnSpcReduction="10000"/>
          </a:bodyPr>
          <a:lstStyle/>
          <a:p>
            <a:pPr marL="457200" indent="-457200" algn="ctr">
              <a:buFont typeface="Arial" pitchFamily="34" charset="0"/>
              <a:buChar char="•"/>
            </a:pPr>
            <a:r>
              <a:rPr lang="en-US" dirty="0" smtClean="0"/>
              <a:t>Mohamed Mustafa </a:t>
            </a:r>
            <a:r>
              <a:rPr lang="en-US" dirty="0" err="1" smtClean="0"/>
              <a:t>Abd</a:t>
            </a:r>
            <a:r>
              <a:rPr lang="en-US" dirty="0" smtClean="0"/>
              <a:t> </a:t>
            </a:r>
            <a:r>
              <a:rPr lang="en-US" dirty="0" err="1" smtClean="0"/>
              <a:t>Eltwab</a:t>
            </a:r>
            <a:endParaRPr lang="en-US" dirty="0"/>
          </a:p>
          <a:p>
            <a:pPr marL="457200" indent="-457200" algn="ctr">
              <a:buFont typeface="Arial" pitchFamily="34" charset="0"/>
              <a:buChar char="•"/>
            </a:pPr>
            <a:r>
              <a:rPr lang="en-US" dirty="0" smtClean="0"/>
              <a:t>Mohamed Mahmoud </a:t>
            </a:r>
            <a:r>
              <a:rPr lang="en-US" dirty="0" smtClean="0"/>
              <a:t>Ahmed</a:t>
            </a:r>
          </a:p>
          <a:p>
            <a:pPr marL="457200" indent="-457200" algn="ctr">
              <a:buFont typeface="Arial" pitchFamily="34" charset="0"/>
              <a:buChar char="•"/>
            </a:pPr>
            <a:r>
              <a:rPr lang="en-US" dirty="0" smtClean="0"/>
              <a:t>Ali Osama Ali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14441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8" y="1399308"/>
            <a:ext cx="5476875" cy="3401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1465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72" y="1287319"/>
            <a:ext cx="7786256" cy="3208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87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1" y="1371311"/>
            <a:ext cx="7670800" cy="323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828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19" y="1406235"/>
            <a:ext cx="7992051" cy="2869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670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" y="1270001"/>
            <a:ext cx="7721600" cy="310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4992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5" y="1371598"/>
            <a:ext cx="8181109" cy="3160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357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" y="1336231"/>
            <a:ext cx="8207664" cy="3404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80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School Management System </a:t>
            </a:r>
            <a:r>
              <a:rPr lang="en-US" dirty="0" smtClean="0"/>
              <a:t>that </a:t>
            </a:r>
            <a:r>
              <a:rPr lang="en-US" dirty="0"/>
              <a:t>allows the user to </a:t>
            </a:r>
            <a:r>
              <a:rPr lang="en-US" dirty="0" smtClean="0"/>
              <a:t>store and retrieve </a:t>
            </a:r>
            <a:r>
              <a:rPr lang="en-US" dirty="0"/>
              <a:t>data </a:t>
            </a:r>
            <a:r>
              <a:rPr lang="en-US" dirty="0" smtClean="0"/>
              <a:t>about: </a:t>
            </a:r>
          </a:p>
          <a:p>
            <a:pPr marL="0" indent="0">
              <a:buNone/>
            </a:pPr>
            <a:r>
              <a:rPr lang="en-US" dirty="0" smtClean="0"/>
              <a:t>Students , </a:t>
            </a:r>
            <a:r>
              <a:rPr lang="en-US" dirty="0"/>
              <a:t>C</a:t>
            </a:r>
            <a:r>
              <a:rPr lang="en-US" dirty="0" smtClean="0"/>
              <a:t>lasses , </a:t>
            </a:r>
            <a:r>
              <a:rPr lang="en-US" dirty="0"/>
              <a:t>Subjects, </a:t>
            </a:r>
            <a:r>
              <a:rPr lang="en-US" dirty="0" smtClean="0"/>
              <a:t>Activity rooms , Employees(teachers, headmasters, manager, security, clean workers)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ERD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363611"/>
            <a:ext cx="7959435" cy="303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88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536878" y="1657350"/>
            <a:ext cx="8073721" cy="268787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Student Table</a:t>
            </a:r>
          </a:p>
          <a:p>
            <a:pPr algn="l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618" y="1201507"/>
            <a:ext cx="4821381" cy="2149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50475"/>
            <a:ext cx="9152672" cy="162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Employee Table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3267074"/>
            <a:ext cx="8601075" cy="1704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081" y="1197770"/>
            <a:ext cx="4767263" cy="191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1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Table</a:t>
            </a:r>
            <a:endParaRPr lang="ar-E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748" y="1289245"/>
            <a:ext cx="4842162" cy="321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9" y="1828800"/>
            <a:ext cx="3781388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42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 Table</a:t>
            </a:r>
            <a:endParaRPr lang="ar-EG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80" y="1775550"/>
            <a:ext cx="5314950" cy="200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0" y="1914095"/>
            <a:ext cx="3362942" cy="1473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105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Room Table</a:t>
            </a:r>
            <a:endParaRPr lang="ar-EG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" y="3170959"/>
            <a:ext cx="60579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42" y="1740911"/>
            <a:ext cx="515302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3559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</Words>
  <Application>Microsoft Office PowerPoint</Application>
  <PresentationFormat>On-screen Show (16:9)</PresentationFormat>
  <Paragraphs>23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School System</vt:lpstr>
      <vt:lpstr>Team Member</vt:lpstr>
      <vt:lpstr>Description</vt:lpstr>
      <vt:lpstr>ERD</vt:lpstr>
      <vt:lpstr>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Query</vt:lpstr>
      <vt:lpstr>Employee Query</vt:lpstr>
      <vt:lpstr>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2022-01-05T04:30:27Z</dcterms:modified>
</cp:coreProperties>
</file>